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0.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3.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(T1b/T2)</a:t>
                </a:r>
              </a:p>
              <a:p>
                <a:pPr lvl="0"/>
                <a:r>
                  <a:rPr/>
                  <a:t>Surgery (esophagectomy)</a:t>
                </a:r>
              </a:p>
              <a:p>
                <a:pPr lvl="0" indent="0" marL="0">
                  <a:buNone/>
                </a:pPr>
                <a:r>
                  <a:rPr/>
                  <a:t>Locally-advanced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PEG: Tube placed by endoscopy</a:t>
            </a:r>
          </a:p>
          <a:p>
            <a:pPr lvl="0" indent="0" marL="0">
              <a:buNone/>
            </a:pPr>
            <a:r>
              <a:rPr/>
              <a:t>Laparoscopic: Tube placed surgically by laparoscopy</a:t>
            </a:r>
          </a:p>
          <a:p>
            <a:pPr lvl="0" indent="0" marL="0">
              <a:buNone/>
            </a:pPr>
            <a:r>
              <a:rPr/>
              <a:t>Preferred method depends upon whether esophagectomy is planned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2025-02-25T02:13:33Z</dcterms:created>
  <dcterms:modified xsi:type="dcterms:W3CDTF">2025-02-25T02:13:33Z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